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76" r:id="rId12"/>
    <p:sldId id="268" r:id="rId13"/>
    <p:sldId id="269" r:id="rId14"/>
    <p:sldId id="270" r:id="rId15"/>
    <p:sldId id="271" r:id="rId16"/>
    <p:sldId id="279" r:id="rId17"/>
    <p:sldId id="272" r:id="rId18"/>
    <p:sldId id="273" r:id="rId19"/>
    <p:sldId id="280" r:id="rId20"/>
    <p:sldId id="266" r:id="rId21"/>
    <p:sldId id="277" r:id="rId22"/>
    <p:sldId id="267" r:id="rId23"/>
    <p:sldId id="274" r:id="rId24"/>
    <p:sldId id="278" r:id="rId25"/>
    <p:sldId id="27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21" autoAdjust="0"/>
  </p:normalViewPr>
  <p:slideViewPr>
    <p:cSldViewPr>
      <p:cViewPr varScale="1">
        <p:scale>
          <a:sx n="80" d="100"/>
          <a:sy n="80" d="100"/>
        </p:scale>
        <p:origin x="-67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1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74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6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26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37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80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7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4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03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9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9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9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nsportal.ru/kalabaeva-mariya-ivanovna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Республики Мордовия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67544" y="1268761"/>
            <a:ext cx="5616624" cy="4536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Калабаевой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Марии Ивановны, преподавателя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русского языка и литературы ГБПОУ РМ «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Атяшевский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аграрный техникум»</a:t>
            </a:r>
          </a:p>
          <a:p>
            <a:pPr marL="0" indent="0">
              <a:buNone/>
            </a:pP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 апреля 1970</a:t>
            </a:r>
          </a:p>
          <a:p>
            <a:pPr marL="0" lvl="0" indent="0" defTabSz="457200">
              <a:lnSpc>
                <a:spcPct val="11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Профессиональное образование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учитель русского языка и литературы ,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МГПИ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им М.Е. </a:t>
            </a:r>
            <a:r>
              <a:rPr lang="ru-RU" altLang="ru-RU" sz="15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Евсевьева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, диплом АВС 0556836,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дата выдачи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24 января 1998 года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Стаж общей педагогической работы: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25 лет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Стаж работы в должности преподавателя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: 8 лет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Наличие квалификационной категории: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Дата последней аттестации: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21.06.2021 </a:t>
            </a:r>
            <a:endParaRPr lang="ru-RU" altLang="ru-RU" sz="15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Звание: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endParaRPr lang="ru-RU" altLang="ru-RU" sz="15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пользователь\Desktop\iWQZiFM-DygfzuXGftIjugN4XGoeK9UxKzODgYweuunGFJXICZj5mNfHbZ5tDjqEd7OiIqZZzWUjiMVwHJ9JsDG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00808"/>
            <a:ext cx="282384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53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 об образовании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мои документы\диплом Калабаева 001 сжаты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417227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2025-09-26_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403860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Стабильные положительные результаты освоения обучающимися образовательных программ по итогам внутреннего мониторинга образовательной организации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016" y="1600200"/>
            <a:ext cx="3661208" cy="5036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0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Выявление развития у обучающихся способностей к научной (интеллектуальной), творческой, физкультурно-спортивной деятельности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 descr="C:\Users\755E~1\AppData\Local\Temp\Rar$DIa4304.44743\Способности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63290"/>
            <a:ext cx="2878088" cy="384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755E~1\AppData\Local\Temp\Rar$DIa4304.49086\Способности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79001"/>
            <a:ext cx="2819388" cy="384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938840"/>
            <a:ext cx="2810541" cy="386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7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пользователь\Desktop\награды\олимпиада русск.яз.jpe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8" b="23478"/>
          <a:stretch>
            <a:fillRect/>
          </a:stretch>
        </p:blipFill>
        <p:spPr bwMode="auto">
          <a:xfrm>
            <a:off x="179512" y="1268760"/>
            <a:ext cx="2736850" cy="39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награды\vet_page-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660" y="260648"/>
            <a:ext cx="259228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esktop\награды\lavreni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6752"/>
            <a:ext cx="2616519" cy="40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награды\kosh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96" y="1484784"/>
            <a:ext cx="27432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награды\Видяев С.А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259228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esktop\награды\КОГАЙ_page-0001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479" y="1527448"/>
            <a:ext cx="266429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2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пользователь\Desktop\награды\Видяйкина Кристина Витальевна-03127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70" y="1916832"/>
            <a:ext cx="2482522" cy="36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esktop\награды\ветохина_page-000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6032"/>
            <a:ext cx="2664296" cy="36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пользователь\Desktop\награды\Козину Александру Николаевичу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1916832"/>
            <a:ext cx="2592288" cy="364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6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награды\сказ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69161"/>
            <a:ext cx="2802740" cy="396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пользователь\Desktop\награды\Слайд4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8640"/>
            <a:ext cx="2840323" cy="392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пользователь\Desktop\награды\Кудашкин С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9"/>
            <a:ext cx="2759441" cy="392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пользователь\Desktop\награды\2025-09-2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54" y="2075831"/>
            <a:ext cx="2580127" cy="374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пользователь\Desktop\награды\козин_page-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260648"/>
            <a:ext cx="2664296" cy="374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пользователь\Desktop\награды\бдкозин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75831"/>
            <a:ext cx="2504834" cy="365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5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Личный вклад в повышение качества образования, совершенствование методов обучения и воспитания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E:\к аттестации\54a85260ea50616699cdc7d1acd9e877-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6724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к аттестации\54a85260ea50616699cdc7d1acd9e877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6724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57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475116" cy="61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83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Поощрения 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873105" cy="532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8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награды\kalab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25844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награды\kalabaev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2656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esktop\награды\scaned_document-9-04-29.pdf-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44824"/>
            <a:ext cx="265399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6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пользователь\Desktop\награды\VBOe1XnNRm-zUJwWYF1Icp5muqt-BogL3C5J65lJXVTpOtw6CDnW-ku1aAbfS8a2DXbBuxfiL8KfMcWavQZy8fx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8"/>
            <a:ext cx="2520280" cy="33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награды\Благодарности-преподавателям (1) — копия_page-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1283"/>
            <a:ext cx="2520280" cy="33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esktop\награды\Калабаевой Марии Ивановн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81284"/>
            <a:ext cx="2508046" cy="33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награды\Калабаева М.И.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55" y="2420888"/>
            <a:ext cx="2425411" cy="34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награды\Слайд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72816"/>
            <a:ext cx="2619683" cy="34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2025-09-26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860" y="260648"/>
            <a:ext cx="2493571" cy="343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0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7000">
              <a:schemeClr val="accent3"/>
            </a:gs>
            <a:gs pos="9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ользователь\Downloads\Благодарственное письмо (Калабаева) (1)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">
            <a:off x="755576" y="548680"/>
            <a:ext cx="3600399" cy="521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ownloads\Благодарственное письмо (Калабаева)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5076057" y="548680"/>
            <a:ext cx="3672407" cy="529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477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награды\kalabaev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26" y="1201350"/>
            <a:ext cx="3506942" cy="467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7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награды\Калабаева М.П (2)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6965036" cy="492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0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01\Downloads\Грамота МО Калаба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0648"/>
            <a:ext cx="4556279" cy="62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1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 мастер-классы)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755E~1\AppData\Local\Temp\Rar$DIa3064.10722\Транс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812027" cy="386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55E~1\AppData\Local\Temp\Rar$DIa3064.19736\Транс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39"/>
            <a:ext cx="2664296" cy="386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755E~1\AppData\Local\Temp\Rar$DIa3064.26176\Транс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88840"/>
            <a:ext cx="2664295" cy="386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5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3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3757872" cy="485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08720"/>
            <a:ext cx="3532378" cy="485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1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Личный сайт педагога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0453" y="3140968"/>
            <a:ext cx="7491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nsportal.ru/kalabaeva-mariya-ivanovna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4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5369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пользователь\Desktop\сидетельства\Свидетельство проекта infourok.ru №АЧ520058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72208" cy="24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сидетельства\Свидетельство проекта infourok.ru №ВЗ561238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2782"/>
            <a:ext cx="1945295" cy="24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esktop\сидетельства\Свидетельство проекта infourok.ru №ЖЯ831556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991" y="189102"/>
            <a:ext cx="1944216" cy="24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пользователь\Desktop\сидетельства\Свидетельство проекта infourok.ru №ИЕ369554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9102"/>
            <a:ext cx="1898898" cy="24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пользователь\Desktop\сидетельства\Свидетельство проекта infourok.ru №МБ062471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12976"/>
            <a:ext cx="1962028" cy="276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пользователь\Desktop\сидетельства\Свидетельство проекта infourok.ru №ЦФ4895746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409" y="3247705"/>
            <a:ext cx="2051690" cy="276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пользователь\Desktop\награды\сертификат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47704"/>
            <a:ext cx="1984599" cy="276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2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accent3"/>
            </a:gs>
            <a:gs pos="82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курсы\2025-10-0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240993"/>
            <a:ext cx="2232247" cy="341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курсы\2025-10-01_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66" y="1700808"/>
            <a:ext cx="2376264" cy="333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курсы\2025-10-01_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1124744"/>
            <a:ext cx="2088232" cy="328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курсы\2025-10-01_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1" y="843316"/>
            <a:ext cx="2117270" cy="320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курсы\2025-10-01_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146945"/>
            <a:ext cx="2016223" cy="326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ользователь\Desktop\курсы\2025-10-01_0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431" y="1700808"/>
            <a:ext cx="2030961" cy="327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пользователь\Desktop\курсы\WhatsApp Image 2025-09-29 at 15.21.02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253130" y="3029850"/>
            <a:ext cx="3613046" cy="197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kern="5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Активное участие в работе методических объединений педагогов своей образовательной организации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92054"/>
            <a:ext cx="3816424" cy="524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4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160</Words>
  <Application>Microsoft Office PowerPoint</Application>
  <PresentationFormat>Экран (4:3)</PresentationFormat>
  <Paragraphs>23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Министерство образования Республики Мордовия</vt:lpstr>
      <vt:lpstr>Документ об образовании</vt:lpstr>
      <vt:lpstr>Стабильные положительные результаты освоения обучающимися образовательных программ по итогам внутреннего мониторинга образовательной организации</vt:lpstr>
      <vt:lpstr>Выявление развития у обучающихся способностей к научной (интеллектуальной), творческой, физкультурно-спортивной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Личный вклад в повышение качества образования, совершенствование методов обучения и воспитания</vt:lpstr>
      <vt:lpstr>Презентация PowerPoint</vt:lpstr>
      <vt:lpstr>Поощрения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 мастер-классы)</vt:lpstr>
      <vt:lpstr>Презентация PowerPoint</vt:lpstr>
      <vt:lpstr>Личный сайт педагога </vt:lpstr>
      <vt:lpstr>Презентация PowerPoint</vt:lpstr>
      <vt:lpstr>Презентация PowerPoint</vt:lpstr>
      <vt:lpstr>Активное участие в работе методических объединений педагогов своей образовательной организации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Республики Мордовия</dc:title>
  <dc:creator>пользователь</dc:creator>
  <cp:lastModifiedBy>Admin01</cp:lastModifiedBy>
  <cp:revision>41</cp:revision>
  <dcterms:created xsi:type="dcterms:W3CDTF">2025-09-25T09:23:00Z</dcterms:created>
  <dcterms:modified xsi:type="dcterms:W3CDTF">2025-10-06T10:15:08Z</dcterms:modified>
</cp:coreProperties>
</file>